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81" r:id="rId2"/>
    <p:sldId id="256" r:id="rId3"/>
    <p:sldId id="282" r:id="rId4"/>
    <p:sldId id="284" r:id="rId5"/>
    <p:sldId id="283" r:id="rId6"/>
    <p:sldId id="277" r:id="rId7"/>
    <p:sldId id="261" r:id="rId8"/>
    <p:sldId id="262" r:id="rId9"/>
    <p:sldId id="263" r:id="rId10"/>
    <p:sldId id="287" r:id="rId11"/>
    <p:sldId id="288" r:id="rId12"/>
    <p:sldId id="266" r:id="rId13"/>
    <p:sldId id="267" r:id="rId14"/>
    <p:sldId id="268" r:id="rId15"/>
    <p:sldId id="279" r:id="rId16"/>
    <p:sldId id="280" r:id="rId17"/>
    <p:sldId id="271" r:id="rId18"/>
    <p:sldId id="272" r:id="rId19"/>
    <p:sldId id="273" r:id="rId20"/>
    <p:sldId id="274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68" autoAdjust="0"/>
    <p:restoredTop sz="94660"/>
  </p:normalViewPr>
  <p:slideViewPr>
    <p:cSldViewPr snapToGrid="0">
      <p:cViewPr varScale="1">
        <p:scale>
          <a:sx n="89" d="100"/>
          <a:sy n="89" d="100"/>
        </p:scale>
        <p:origin x="49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98E5B-DD44-449F-8B9A-BEC7EFA7AD3F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9D196F80-1B9B-4F20-8DF2-43EAD8E45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64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98E5B-DD44-449F-8B9A-BEC7EFA7AD3F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6F80-1B9B-4F20-8DF2-43EAD8E45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3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98E5B-DD44-449F-8B9A-BEC7EFA7AD3F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6F80-1B9B-4F20-8DF2-43EAD8E45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23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98E5B-DD44-449F-8B9A-BEC7EFA7AD3F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6F80-1B9B-4F20-8DF2-43EAD8E45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27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3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DFE98E5B-DD44-449F-8B9A-BEC7EFA7AD3F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9D196F80-1B9B-4F20-8DF2-43EAD8E45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87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98E5B-DD44-449F-8B9A-BEC7EFA7AD3F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6F80-1B9B-4F20-8DF2-43EAD8E45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64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98E5B-DD44-449F-8B9A-BEC7EFA7AD3F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6F80-1B9B-4F20-8DF2-43EAD8E45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44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98E5B-DD44-449F-8B9A-BEC7EFA7AD3F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6F80-1B9B-4F20-8DF2-43EAD8E45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12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98E5B-DD44-449F-8B9A-BEC7EFA7AD3F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6F80-1B9B-4F20-8DF2-43EAD8E45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92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98E5B-DD44-449F-8B9A-BEC7EFA7AD3F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6F80-1B9B-4F20-8DF2-43EAD8E45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26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98E5B-DD44-449F-8B9A-BEC7EFA7AD3F}" type="datetimeFigureOut">
              <a:rPr lang="en-US" smtClean="0"/>
              <a:t>5/24/2023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196F80-1B9B-4F20-8DF2-43EAD8E45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8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DFE98E5B-DD44-449F-8B9A-BEC7EFA7AD3F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n-lt"/>
              </a:defRPr>
            </a:lvl1pPr>
          </a:lstStyle>
          <a:p>
            <a:fld id="{9D196F80-1B9B-4F20-8DF2-43EAD8E45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52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FF9933"/>
                </a:solidFill>
              </a:rPr>
              <a:t>O</a:t>
            </a:r>
            <a:r>
              <a:rPr lang="en-US" dirty="0" smtClean="0">
                <a:solidFill>
                  <a:schemeClr val="tx1"/>
                </a:solidFill>
              </a:rPr>
              <a:t>ur Egypt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053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618" b="31069"/>
          <a:stretch/>
        </p:blipFill>
        <p:spPr>
          <a:xfrm>
            <a:off x="0" y="-34506"/>
            <a:ext cx="12191999" cy="689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97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477" b="5660"/>
          <a:stretch/>
        </p:blipFill>
        <p:spPr>
          <a:xfrm>
            <a:off x="0" y="-34505"/>
            <a:ext cx="12191999" cy="680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37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77" b="4403"/>
          <a:stretch/>
        </p:blipFill>
        <p:spPr>
          <a:xfrm>
            <a:off x="0" y="-34505"/>
            <a:ext cx="12191999" cy="689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5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618" b="5481"/>
          <a:stretch/>
        </p:blipFill>
        <p:spPr>
          <a:xfrm>
            <a:off x="0" y="-34507"/>
            <a:ext cx="12191999" cy="683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49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477" b="19120"/>
          <a:stretch/>
        </p:blipFill>
        <p:spPr>
          <a:xfrm>
            <a:off x="0" y="-34506"/>
            <a:ext cx="12191999" cy="689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378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477" b="39622"/>
          <a:stretch/>
        </p:blipFill>
        <p:spPr>
          <a:xfrm>
            <a:off x="0" y="-34505"/>
            <a:ext cx="12191999" cy="689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2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688" b="31156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67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618" b="9937"/>
          <a:stretch/>
        </p:blipFill>
        <p:spPr>
          <a:xfrm>
            <a:off x="0" y="-34506"/>
            <a:ext cx="12191999" cy="689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9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760" b="4654"/>
          <a:stretch/>
        </p:blipFill>
        <p:spPr>
          <a:xfrm>
            <a:off x="0" y="-34506"/>
            <a:ext cx="12192000" cy="689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38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688" b="4403"/>
          <a:stretch/>
        </p:blipFill>
        <p:spPr>
          <a:xfrm>
            <a:off x="0" y="-34506"/>
            <a:ext cx="12192000" cy="689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6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prstGeom prst="ribb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dirty="0"/>
              <a:t>Challenge team 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33577" y="2242869"/>
            <a:ext cx="772064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4000" dirty="0"/>
              <a:t>Omnia Mohammed </a:t>
            </a:r>
            <a:r>
              <a:rPr lang="en-US" sz="4000" dirty="0" err="1"/>
              <a:t>Tawfik</a:t>
            </a:r>
            <a:r>
              <a:rPr lang="en-US" sz="4000" dirty="0"/>
              <a:t> 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4000" dirty="0" err="1"/>
              <a:t>Eman</a:t>
            </a:r>
            <a:r>
              <a:rPr lang="en-US" sz="4000" dirty="0"/>
              <a:t> Ashraf </a:t>
            </a:r>
            <a:r>
              <a:rPr lang="en-US" sz="4000" dirty="0" err="1"/>
              <a:t>Adly</a:t>
            </a:r>
            <a:endParaRPr lang="en-US" sz="4000" dirty="0"/>
          </a:p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4000" dirty="0" err="1"/>
              <a:t>Hasnaa</a:t>
            </a:r>
            <a:r>
              <a:rPr lang="en-US" sz="4000" dirty="0"/>
              <a:t> </a:t>
            </a:r>
            <a:r>
              <a:rPr lang="en-US" sz="4000" dirty="0" err="1"/>
              <a:t>Abdelsalam</a:t>
            </a:r>
            <a:r>
              <a:rPr lang="en-US" sz="4000" dirty="0"/>
              <a:t> </a:t>
            </a:r>
            <a:r>
              <a:rPr lang="en-US" sz="4000" dirty="0" err="1"/>
              <a:t>Amer</a:t>
            </a:r>
            <a:endParaRPr lang="en-US" sz="4000" dirty="0"/>
          </a:p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4000" dirty="0"/>
              <a:t>Mariam Ibrahim </a:t>
            </a:r>
            <a:r>
              <a:rPr lang="en-US" sz="4000" dirty="0" err="1"/>
              <a:t>Fayad</a:t>
            </a:r>
            <a:endParaRPr lang="en-US" sz="4000" dirty="0"/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6448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4277"/>
          <a:stretch/>
        </p:blipFill>
        <p:spPr>
          <a:xfrm>
            <a:off x="0" y="0"/>
            <a:ext cx="12192000" cy="6564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88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4654"/>
          <a:stretch/>
        </p:blipFill>
        <p:spPr>
          <a:xfrm>
            <a:off x="0" y="0"/>
            <a:ext cx="12192000" cy="653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89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162" y="461439"/>
            <a:ext cx="10058400" cy="4153693"/>
          </a:xfrm>
        </p:spPr>
        <p:txBody>
          <a:bodyPr>
            <a:normAutofit fontScale="90000"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en-US" sz="4900" dirty="0" smtClean="0">
                <a:solidFill>
                  <a:srgbClr val="FF9933"/>
                </a:solidFill>
              </a:rPr>
              <a:t>O</a:t>
            </a:r>
            <a:r>
              <a:rPr lang="en-US" dirty="0" smtClean="0"/>
              <a:t>ur </a:t>
            </a:r>
            <a:r>
              <a:rPr lang="en-US" dirty="0"/>
              <a:t>Egypt </a:t>
            </a:r>
            <a:r>
              <a:rPr lang="en-US" dirty="0" smtClean="0"/>
              <a:t>website:</a:t>
            </a:r>
            <a:br>
              <a:rPr lang="en-US" dirty="0" smtClean="0"/>
            </a:br>
            <a:r>
              <a:rPr lang="en-US" dirty="0" smtClean="0"/>
              <a:t>is </a:t>
            </a:r>
            <a:r>
              <a:rPr lang="en-US" dirty="0"/>
              <a:t>a travelling website where you can search </a:t>
            </a:r>
            <a:r>
              <a:rPr lang="en-US" dirty="0" smtClean="0"/>
              <a:t>about cities</a:t>
            </a:r>
            <a:r>
              <a:rPr lang="en-US" dirty="0"/>
              <a:t>, see its restaurants, hotels, and the most enjoyable places that you can visit in </a:t>
            </a:r>
            <a:r>
              <a:rPr lang="en-US" dirty="0" smtClean="0"/>
              <a:t>this</a:t>
            </a:r>
            <a:r>
              <a:rPr lang="ar-EG" dirty="0" smtClean="0"/>
              <a:t> </a:t>
            </a:r>
            <a:r>
              <a:rPr lang="en-US" dirty="0" smtClean="0"/>
              <a:t>cities.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14245" y="4390846"/>
            <a:ext cx="9808234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en-US" sz="4300" b="1" dirty="0" smtClean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  We </a:t>
            </a:r>
            <a:r>
              <a:rPr lang="en-US" sz="4300" b="1" dirty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well help you to book your </a:t>
            </a:r>
            <a:r>
              <a:rPr lang="en-US" sz="4300" b="1" dirty="0" smtClean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                    trip </a:t>
            </a:r>
            <a:r>
              <a:rPr lang="en-US" sz="4300" b="1" dirty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with the</a:t>
            </a:r>
            <a:r>
              <a:rPr lang="ar-EG" sz="4300" b="1" dirty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 </a:t>
            </a:r>
            <a:r>
              <a:rPr lang="en-US" sz="4300" b="1" dirty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best offers.</a:t>
            </a:r>
          </a:p>
        </p:txBody>
      </p:sp>
      <p:sp>
        <p:nvSpPr>
          <p:cNvPr id="7" name="Sun 6"/>
          <p:cNvSpPr/>
          <p:nvPr/>
        </p:nvSpPr>
        <p:spPr>
          <a:xfrm>
            <a:off x="480204" y="6096000"/>
            <a:ext cx="310551" cy="241539"/>
          </a:xfrm>
          <a:prstGeom prst="su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10"/>
          <p:cNvSpPr/>
          <p:nvPr/>
        </p:nvSpPr>
        <p:spPr>
          <a:xfrm>
            <a:off x="11332232" y="1759789"/>
            <a:ext cx="117895" cy="8626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Connector 11"/>
          <p:cNvSpPr/>
          <p:nvPr/>
        </p:nvSpPr>
        <p:spPr>
          <a:xfrm>
            <a:off x="11323607" y="1564257"/>
            <a:ext cx="117895" cy="8626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/>
          <p:cNvSpPr/>
          <p:nvPr/>
        </p:nvSpPr>
        <p:spPr>
          <a:xfrm>
            <a:off x="11815313" y="1564257"/>
            <a:ext cx="117895" cy="8626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Connector 13"/>
          <p:cNvSpPr/>
          <p:nvPr/>
        </p:nvSpPr>
        <p:spPr>
          <a:xfrm>
            <a:off x="11569460" y="1759789"/>
            <a:ext cx="117895" cy="8626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Connector 14"/>
          <p:cNvSpPr/>
          <p:nvPr/>
        </p:nvSpPr>
        <p:spPr>
          <a:xfrm>
            <a:off x="11569460" y="1564257"/>
            <a:ext cx="117895" cy="8626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/>
          <p:cNvSpPr/>
          <p:nvPr/>
        </p:nvSpPr>
        <p:spPr>
          <a:xfrm>
            <a:off x="11825377" y="1759789"/>
            <a:ext cx="117895" cy="86264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1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99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84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618" b="4277"/>
          <a:stretch/>
        </p:blipFill>
        <p:spPr>
          <a:xfrm>
            <a:off x="0" y="-34506"/>
            <a:ext cx="12191999" cy="689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6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405" b="4403"/>
          <a:stretch/>
        </p:blipFill>
        <p:spPr>
          <a:xfrm>
            <a:off x="0" y="-34506"/>
            <a:ext cx="12192000" cy="689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77" b="4025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43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547" b="4151"/>
          <a:stretch/>
        </p:blipFill>
        <p:spPr>
          <a:xfrm>
            <a:off x="0" y="-34506"/>
            <a:ext cx="12191999" cy="689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93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Wood Type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C6AE0645-98FF-411B-B0E9-59ABD78A0CC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482</TotalTime>
  <Words>35</Words>
  <Application>Microsoft Office PowerPoint</Application>
  <PresentationFormat>Widescreen</PresentationFormat>
  <Paragraphs>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Georgia</vt:lpstr>
      <vt:lpstr>Trebuchet MS</vt:lpstr>
      <vt:lpstr>Wingdings</vt:lpstr>
      <vt:lpstr>Wood Type</vt:lpstr>
      <vt:lpstr>Our Egypt</vt:lpstr>
      <vt:lpstr>Challenge team :</vt:lpstr>
      <vt:lpstr>Our Egypt website: is a travelling website where you can search about cities, see its restaurants, hotels, and the most enjoyable places that you can visit in this cities.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mega2</dc:creator>
  <cp:lastModifiedBy>mega2</cp:lastModifiedBy>
  <cp:revision>24</cp:revision>
  <dcterms:created xsi:type="dcterms:W3CDTF">2023-05-14T18:07:44Z</dcterms:created>
  <dcterms:modified xsi:type="dcterms:W3CDTF">2023-05-24T13:42:54Z</dcterms:modified>
</cp:coreProperties>
</file>